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147379415" r:id="rId2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B30641-3366-1A34-20AC-D1F7878C7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75287B4-12BC-7F65-8D14-F418CF6EF9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D6CEA3-A227-03F8-79A7-25965A01A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0170-378B-5A42-A8C3-583F25950450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FC264D-E2F0-4860-A4D4-C9F0BF332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7FABC53-CA2A-92B2-ABAC-FF70AA83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B0DE-6456-9240-BD08-4AC381A4D6C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92027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0D07AC-9058-D907-6E75-4D43A0D8B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055C054-4A01-F9A3-1BAF-6E5BEBE4D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F44BEA-EC21-7F4E-1308-1F983347C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0170-378B-5A42-A8C3-583F25950450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7EDE029-7DD1-A8A1-4DA6-0AA498E09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3820B4-D328-1DED-D110-5308FF540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B0DE-6456-9240-BD08-4AC381A4D6C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3696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546013E-3377-DED4-9A4E-AC08F9D336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B621707-C2FE-D40F-37CE-22B1F69F2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1C998C7-12A8-9BFA-C6C5-82801568E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0170-378B-5A42-A8C3-583F25950450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E85656-EA40-969C-1432-F383CD749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2C442D-EAB2-3BA1-E160-52ACD2BA5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B0DE-6456-9240-BD08-4AC381A4D6C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56106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nhoud van twe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953C9F-772D-4FFF-AFDF-B92B6457F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A3434A-4591-44E1-842D-D7FC5A25B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99C0773-D51C-45BC-A844-277730E93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59DE-C052-46F1-8380-25023CED43E8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E356C1F-3B1B-4375-A13A-BB194C70C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92212" y="6356350"/>
            <a:ext cx="4461588" cy="365125"/>
          </a:xfrm>
        </p:spPr>
        <p:txBody>
          <a:bodyPr/>
          <a:lstStyle/>
          <a:p>
            <a:fld id="{329EED06-3116-475B-ADDE-59B3EA996D70}" type="slidenum">
              <a:rPr lang="nl-BE" smtClean="0"/>
              <a:t>‹nr.›</a:t>
            </a:fld>
            <a:endParaRPr lang="nl-BE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A3EB32A0-B55E-466D-9A15-92AEA12328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9198" y="3734128"/>
            <a:ext cx="4025655" cy="3985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377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7C4D95F-0A09-4E52-968C-6DB6E689095E}"/>
              </a:ext>
            </a:extLst>
          </p:cNvPr>
          <p:cNvCxnSpPr/>
          <p:nvPr userDrawn="1"/>
        </p:nvCxnSpPr>
        <p:spPr>
          <a:xfrm>
            <a:off x="515938" y="928498"/>
            <a:ext cx="181620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1">
            <a:extLst>
              <a:ext uri="{FF2B5EF4-FFF2-40B4-BE49-F238E27FC236}">
                <a16:creationId xmlns:a16="http://schemas.microsoft.com/office/drawing/2014/main" id="{C19DC10B-2791-47A0-BA24-94C7E851D7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3164" y="329443"/>
            <a:ext cx="6519281" cy="493200"/>
          </a:xfrm>
        </p:spPr>
        <p:txBody>
          <a:bodyPr wrap="square" anchor="b">
            <a:spAutoFit/>
          </a:bodyPr>
          <a:lstStyle>
            <a:lvl1pPr marL="0" algn="l" defTabSz="914400" rtl="0" eaLnBrk="1" latinLnBrk="0" hangingPunct="1">
              <a:defRPr lang="en-US" sz="2600" kern="1200" spc="1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PLACE YOUR TITLE RIGHT HERE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EB072D40-6A4B-47E0-A89E-08DDBBC011C3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515938" y="1268413"/>
            <a:ext cx="11123612" cy="5040312"/>
          </a:xfrm>
        </p:spPr>
        <p:txBody>
          <a:bodyPr lIns="144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9C7483-5F43-4AB8-B546-F0520D64ABE9}"/>
              </a:ext>
            </a:extLst>
          </p:cNvPr>
          <p:cNvCxnSpPr/>
          <p:nvPr userDrawn="1"/>
        </p:nvCxnSpPr>
        <p:spPr>
          <a:xfrm>
            <a:off x="515938" y="928498"/>
            <a:ext cx="181620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Graphic 1">
            <a:extLst>
              <a:ext uri="{FF2B5EF4-FFF2-40B4-BE49-F238E27FC236}">
                <a16:creationId xmlns:a16="http://schemas.microsoft.com/office/drawing/2014/main" id="{AE205682-6FD8-499F-8AD8-BD201E025A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3825" y="6231299"/>
            <a:ext cx="1847850" cy="738618"/>
          </a:xfrm>
          <a:prstGeom prst="rect">
            <a:avLst/>
          </a:prstGeom>
        </p:spPr>
      </p:pic>
      <p:sp>
        <p:nvSpPr>
          <p:cNvPr id="3" name="Rectangle 12">
            <a:extLst>
              <a:ext uri="{FF2B5EF4-FFF2-40B4-BE49-F238E27FC236}">
                <a16:creationId xmlns:a16="http://schemas.microsoft.com/office/drawing/2014/main" id="{6CFD9C00-A882-1540-C8C2-F832C21D46B8}"/>
              </a:ext>
            </a:extLst>
          </p:cNvPr>
          <p:cNvSpPr/>
          <p:nvPr userDrawn="1"/>
        </p:nvSpPr>
        <p:spPr>
          <a:xfrm>
            <a:off x="8976248" y="6511201"/>
            <a:ext cx="2880000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" noProof="1">
                <a:solidFill>
                  <a:schemeClr val="tx1"/>
                </a:solidFill>
              </a:rPr>
              <a:t>© VANDEMOORTELE 2023 – ALL RIGHTS RESERVED – STRICTLY CONFIDENTIAL </a:t>
            </a:r>
            <a:endParaRPr lang="en-GB" sz="600" noProof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4282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5DED26-F3FE-B144-4835-C06CA3C4C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4ABECE-78FB-0E99-EC45-DFA78F5D9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00A165A-E518-5227-4A09-56040A696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0170-378B-5A42-A8C3-583F25950450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FE9F35F-331B-6D26-3FD5-03E63DAF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953942-840E-C4C9-CE33-D602DF131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B0DE-6456-9240-BD08-4AC381A4D6C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4957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1259EF-D82E-A7FB-8097-87F671FAC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DC8A9A4-ED8D-128E-B006-D78910390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61B57E2-8DA9-88AE-3DD5-B7321BFEE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0170-378B-5A42-A8C3-583F25950450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D28963B-1BC0-A3BF-B08E-60BF60A4A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5016E3A-2BDE-D0A8-8A45-331882A8C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B0DE-6456-9240-BD08-4AC381A4D6C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873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11AE77-8DF9-6747-E1F1-F88859001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24F3E4-6C12-10FD-43AB-3024E2E567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CFEFE1E-E4B2-AB9F-27C3-82988492D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F9F9A03-27C0-490B-BD4B-D7CE1B11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0170-378B-5A42-A8C3-583F25950450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B84E925-82C0-7F22-33B0-3415BE0E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03D741A-7288-5BA2-3630-8B95495B7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B0DE-6456-9240-BD08-4AC381A4D6C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681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88E319-89CD-9C99-A581-61D50C555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A194850-09C7-77CE-CA75-5C11509D1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844C0C5-BD1B-25FB-CD6C-94346C639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01F3BB8-4047-D7A3-85E9-DEDF6B78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7DCCB3C-1862-E02E-5005-9CDCDDF9B7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B20DBCA-E2A4-8208-CC6A-14B4DDCC8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0170-378B-5A42-A8C3-583F25950450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C24A4F0-9050-A948-50FA-DCA4F63BE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0F8E195-C4E5-7F72-4A79-0EECAFF47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B0DE-6456-9240-BD08-4AC381A4D6C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5433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BCE7B8-ABD3-221C-0095-721A75004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8EB36ED-07C7-0081-8BEA-2D86A98A4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0170-378B-5A42-A8C3-583F25950450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5C691D1-9093-B3F6-99C9-61B33E1C3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0D21E10-10A2-3E5F-2ED0-982912E4A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B0DE-6456-9240-BD08-4AC381A4D6C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97007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D3ADE01-9161-3360-6146-1C804F6DA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0170-378B-5A42-A8C3-583F25950450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6A5BF66-E431-15B4-3D89-15C09B09C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D57D4EC-E816-8537-6295-F7D8E42E3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B0DE-6456-9240-BD08-4AC381A4D6C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259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A08448-BD20-FE66-3494-B3843294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4C1005-1B00-24C3-9749-C0A0FD307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61A54E9-8507-422F-4E3E-476F411AB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BC7AA44-08F6-91CC-132B-056B82493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0170-378B-5A42-A8C3-583F25950450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BD06CFA-20A2-3CF6-6EB0-DC584DDB1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0A864D6-80E8-685E-673E-3A4EBAB7F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B0DE-6456-9240-BD08-4AC381A4D6C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3665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C343BE-DA54-9298-FA9A-628FA026D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B34F34E-F39E-DE92-3158-A2243D9167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F3DB345-16A6-3A29-12A5-79B71EBFB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2CF1772-11B7-B4A8-CE5A-51B0C3342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0170-378B-5A42-A8C3-583F25950450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51DDCF6-8926-DF90-2408-D9AD03D3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96CBB43-A03F-F949-5DA8-B572CB1FA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3B0DE-6456-9240-BD08-4AC381A4D6C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7951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51F88CF-CCF9-521E-B1C3-655A5B605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5D3A8AF-79A3-6311-43E9-D5FA92709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FB2421B-65AD-B0C1-2002-067AE5820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60170-378B-5A42-A8C3-583F25950450}" type="datetimeFigureOut">
              <a:rPr lang="nl-BE" smtClean="0"/>
              <a:t>27/01/2025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64E7A44-01E8-0306-1C8E-E3D10FEB7E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BCFE464-5477-5D73-517C-9B865AABE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3B0DE-6456-9240-BD08-4AC381A4D6C9}" type="slidenum">
              <a:rPr lang="nl-BE" smtClean="0"/>
              <a:t>‹nr.›</a:t>
            </a:fld>
            <a:endParaRPr lang="nl-BE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79B80E1D-DC47-98E6-B85B-D3B2093D74D1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1624448" y="6315050"/>
            <a:ext cx="373103" cy="447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86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1A6DCD8D-030F-4B68-EDA6-7093D2AC9E7B}"/>
              </a:ext>
            </a:extLst>
          </p:cNvPr>
          <p:cNvSpPr/>
          <p:nvPr/>
        </p:nvSpPr>
        <p:spPr>
          <a:xfrm rot="16200000">
            <a:off x="-627569" y="3268486"/>
            <a:ext cx="4215208" cy="28746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 CASE ROADAMAPS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C20FF6E0-375D-240D-2DBD-833D0E2569B6}"/>
              </a:ext>
            </a:extLst>
          </p:cNvPr>
          <p:cNvSpPr/>
          <p:nvPr/>
        </p:nvSpPr>
        <p:spPr>
          <a:xfrm>
            <a:off x="1924334" y="5934116"/>
            <a:ext cx="2784145" cy="28378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PEOPLE &amp; ORG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7EC6BB3-CF71-903A-851B-9FBE2DC7A50E}"/>
              </a:ext>
            </a:extLst>
          </p:cNvPr>
          <p:cNvSpPr/>
          <p:nvPr/>
        </p:nvSpPr>
        <p:spPr>
          <a:xfrm>
            <a:off x="4831308" y="5934116"/>
            <a:ext cx="2934110" cy="28378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PROCESSES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48613521-D340-F49D-730B-10DEB8DEC43F}"/>
              </a:ext>
            </a:extLst>
          </p:cNvPr>
          <p:cNvSpPr/>
          <p:nvPr/>
        </p:nvSpPr>
        <p:spPr>
          <a:xfrm>
            <a:off x="7888247" y="5934116"/>
            <a:ext cx="2811282" cy="28378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TECHNOLOGY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60C9191B-21E3-02EE-7268-402C8AA855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6" t="24207" r="18865" b="396"/>
          <a:stretch/>
        </p:blipFill>
        <p:spPr>
          <a:xfrm>
            <a:off x="1672557" y="1329955"/>
            <a:ext cx="9007523" cy="4503763"/>
          </a:xfrm>
          <a:prstGeom prst="rect">
            <a:avLst/>
          </a:prstGeom>
        </p:spPr>
      </p:pic>
      <p:sp>
        <p:nvSpPr>
          <p:cNvPr id="10" name="Rechthoek 9">
            <a:extLst>
              <a:ext uri="{FF2B5EF4-FFF2-40B4-BE49-F238E27FC236}">
                <a16:creationId xmlns:a16="http://schemas.microsoft.com/office/drawing/2014/main" id="{4C167749-5F2E-ABB4-A1CE-123EFFF731BD}"/>
              </a:ext>
            </a:extLst>
          </p:cNvPr>
          <p:cNvSpPr/>
          <p:nvPr/>
        </p:nvSpPr>
        <p:spPr>
          <a:xfrm>
            <a:off x="8244888" y="1006881"/>
            <a:ext cx="2263888" cy="251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2029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B5C8B65B-AA60-EE39-9E39-594F1424DDB0}"/>
              </a:ext>
            </a:extLst>
          </p:cNvPr>
          <p:cNvSpPr/>
          <p:nvPr/>
        </p:nvSpPr>
        <p:spPr>
          <a:xfrm>
            <a:off x="6202907" y="1006881"/>
            <a:ext cx="1955595" cy="251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2028</a:t>
            </a: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B16A453C-C060-A5C9-B403-ADEB2E77FE63}"/>
              </a:ext>
            </a:extLst>
          </p:cNvPr>
          <p:cNvSpPr/>
          <p:nvPr/>
        </p:nvSpPr>
        <p:spPr>
          <a:xfrm>
            <a:off x="4335517" y="1006881"/>
            <a:ext cx="1781004" cy="251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2027</a:t>
            </a:r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7C5826B2-9F56-1290-5C76-3573F2CD5D96}"/>
              </a:ext>
            </a:extLst>
          </p:cNvPr>
          <p:cNvSpPr/>
          <p:nvPr/>
        </p:nvSpPr>
        <p:spPr>
          <a:xfrm>
            <a:off x="2884305" y="1006881"/>
            <a:ext cx="1364826" cy="251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2026</a:t>
            </a: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D862B1CA-980A-EDE6-4167-A548F92B606F}"/>
              </a:ext>
            </a:extLst>
          </p:cNvPr>
          <p:cNvSpPr/>
          <p:nvPr/>
        </p:nvSpPr>
        <p:spPr>
          <a:xfrm>
            <a:off x="1672556" y="1006881"/>
            <a:ext cx="1125363" cy="251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2025</a:t>
            </a:r>
          </a:p>
        </p:txBody>
      </p: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19EB2352-CF06-D7B9-FE2C-439F9092D2CA}"/>
              </a:ext>
            </a:extLst>
          </p:cNvPr>
          <p:cNvCxnSpPr>
            <a:cxnSpLocks/>
          </p:cNvCxnSpPr>
          <p:nvPr/>
        </p:nvCxnSpPr>
        <p:spPr>
          <a:xfrm flipV="1">
            <a:off x="1692006" y="1389643"/>
            <a:ext cx="8988074" cy="44440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id="{13A8B4B5-2911-62EB-4A57-7B824E6BC8D2}"/>
              </a:ext>
            </a:extLst>
          </p:cNvPr>
          <p:cNvCxnSpPr>
            <a:cxnSpLocks/>
          </p:cNvCxnSpPr>
          <p:nvPr/>
        </p:nvCxnSpPr>
        <p:spPr>
          <a:xfrm flipV="1">
            <a:off x="4831307" y="1374274"/>
            <a:ext cx="5868222" cy="447481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>
            <a:extLst>
              <a:ext uri="{FF2B5EF4-FFF2-40B4-BE49-F238E27FC236}">
                <a16:creationId xmlns:a16="http://schemas.microsoft.com/office/drawing/2014/main" id="{798A4D97-C7EA-6AB9-DBC5-BEE125282FE9}"/>
              </a:ext>
            </a:extLst>
          </p:cNvPr>
          <p:cNvCxnSpPr>
            <a:cxnSpLocks/>
          </p:cNvCxnSpPr>
          <p:nvPr/>
        </p:nvCxnSpPr>
        <p:spPr>
          <a:xfrm flipV="1">
            <a:off x="7765418" y="1374274"/>
            <a:ext cx="2914662" cy="452329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al 8">
            <a:extLst>
              <a:ext uri="{FF2B5EF4-FFF2-40B4-BE49-F238E27FC236}">
                <a16:creationId xmlns:a16="http://schemas.microsoft.com/office/drawing/2014/main" id="{3AC451EE-9D38-0A39-49BE-0E78F188599F}"/>
              </a:ext>
            </a:extLst>
          </p:cNvPr>
          <p:cNvSpPr/>
          <p:nvPr/>
        </p:nvSpPr>
        <p:spPr>
          <a:xfrm>
            <a:off x="9919651" y="894160"/>
            <a:ext cx="1481959" cy="820907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Future State</a:t>
            </a:r>
          </a:p>
        </p:txBody>
      </p:sp>
      <p:sp>
        <p:nvSpPr>
          <p:cNvPr id="3" name="Ovaal 2">
            <a:extLst>
              <a:ext uri="{FF2B5EF4-FFF2-40B4-BE49-F238E27FC236}">
                <a16:creationId xmlns:a16="http://schemas.microsoft.com/office/drawing/2014/main" id="{AA980A05-152E-6AF9-1798-F5158ACCC75F}"/>
              </a:ext>
            </a:extLst>
          </p:cNvPr>
          <p:cNvSpPr/>
          <p:nvPr/>
        </p:nvSpPr>
        <p:spPr>
          <a:xfrm>
            <a:off x="951027" y="5396989"/>
            <a:ext cx="1481959" cy="820907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Current State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2886A25D-2F17-2F8B-DCEB-7F603DD93B94}"/>
              </a:ext>
            </a:extLst>
          </p:cNvPr>
          <p:cNvSpPr txBox="1"/>
          <p:nvPr/>
        </p:nvSpPr>
        <p:spPr>
          <a:xfrm>
            <a:off x="1623767" y="190066"/>
            <a:ext cx="57257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Roadmap: Sunray Template</a:t>
            </a: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F9377E0B-4E15-4778-5291-8E700D5B02F2}"/>
              </a:ext>
            </a:extLst>
          </p:cNvPr>
          <p:cNvSpPr/>
          <p:nvPr/>
        </p:nvSpPr>
        <p:spPr>
          <a:xfrm>
            <a:off x="1672555" y="6318294"/>
            <a:ext cx="9026973" cy="28378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FOUNDATIONAL ROADMAP</a:t>
            </a:r>
          </a:p>
        </p:txBody>
      </p:sp>
    </p:spTree>
    <p:extLst>
      <p:ext uri="{BB962C8B-B14F-4D97-AF65-F5344CB8AC3E}">
        <p14:creationId xmlns:p14="http://schemas.microsoft.com/office/powerpoint/2010/main" val="2267175572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</Words>
  <Application>Microsoft Macintosh PowerPoint</Application>
  <PresentationFormat>Breedbeeld</PresentationFormat>
  <Paragraphs>13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 Meskens</dc:creator>
  <cp:lastModifiedBy>Jan Meskens</cp:lastModifiedBy>
  <cp:revision>1</cp:revision>
  <dcterms:created xsi:type="dcterms:W3CDTF">2025-01-28T14:52:44Z</dcterms:created>
  <dcterms:modified xsi:type="dcterms:W3CDTF">2025-01-28T14:58:17Z</dcterms:modified>
</cp:coreProperties>
</file>